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11750"/>
  <p:notesSz cx="6858000" cy="9144000"/>
  <p:embeddedFontLst>
    <p:embeddedFont>
      <p:font typeface="Lato Light" panose="020F0302020204030203" charset="-18"/>
      <p:regular r:id="rId13"/>
      <p:italic r:id="rId14"/>
    </p:embeddedFont>
    <p:embeddedFont>
      <p:font typeface="Lato Black" panose="020B0604020202020204" charset="0"/>
      <p:bold r:id="rId15"/>
      <p:boldItalic r:id="rId1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7" d="100"/>
          <a:sy n="117" d="100"/>
        </p:scale>
        <p:origin x="-624" y="-96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7919"/>
            <a:ext cx="9219701" cy="51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6413"/>
            <a:ext cx="918051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Black"/>
        <a:ea typeface=""/>
        <a:cs typeface=""/>
      </a:majorFont>
      <a:minorFont>
        <a:latin typeface="La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Niestandardowy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Lato Light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ANETA</cp:lastModifiedBy>
  <cp:revision>11</cp:revision>
  <dcterms:created xsi:type="dcterms:W3CDTF">2017-07-05T11:55:48Z</dcterms:created>
  <dcterms:modified xsi:type="dcterms:W3CDTF">2017-10-06T14:14:40Z</dcterms:modified>
</cp:coreProperties>
</file>